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618" y="-270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" y="230509"/>
            <a:ext cx="7884000" cy="609218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3" Type="http://schemas.microsoft.com/office/2007/relationships/hdphoto" Target="../media/hdphoto1.wdp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grayscl/>
            <a:lum bright="100000"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245" y="1366894"/>
            <a:ext cx="5246623" cy="1477658"/>
          </a:xfrm>
          <a:prstGeom prst="rect">
            <a:avLst/>
          </a:prstGeom>
        </p:spPr>
      </p:pic>
      <p:sp>
        <p:nvSpPr>
          <p:cNvPr id="11" name="正方形/長方形 10"/>
          <p:cNvSpPr>
            <a:spLocks noChangeAspect="1"/>
          </p:cNvSpPr>
          <p:nvPr/>
        </p:nvSpPr>
        <p:spPr>
          <a:xfrm>
            <a:off x="2638353" y="916886"/>
            <a:ext cx="260840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21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Picture 3" descr="C:\Users\wellenetz-dell\AppData\Local\Microsoft\Windows\Temporary Internet Files\Content.IE5\Y631N2FU\MC900424808[1].wmf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880000">
            <a:off x="1605784" y="2788759"/>
            <a:ext cx="1733550" cy="1828800"/>
          </a:xfrm>
          <a:prstGeom prst="rect">
            <a:avLst/>
          </a:prstGeom>
          <a:noFill/>
        </p:spPr>
      </p:pic>
      <p:sp>
        <p:nvSpPr>
          <p:cNvPr id="13" name="テキスト ボックス 12"/>
          <p:cNvSpPr txBox="1"/>
          <p:nvPr/>
        </p:nvSpPr>
        <p:spPr>
          <a:xfrm>
            <a:off x="2291248" y="4847273"/>
            <a:ext cx="3365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8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926332" y="4525212"/>
            <a:ext cx="4031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20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867264" y="3613099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10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995504" y="4067639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10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884096" y="3158559"/>
            <a:ext cx="11769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10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867264" y="3840369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10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059625" y="3385829"/>
            <a:ext cx="8258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10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99008" y="2966285"/>
            <a:ext cx="3060453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1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1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21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1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1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21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759" y="945546"/>
            <a:ext cx="635490" cy="3447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2257514" y="902076"/>
            <a:ext cx="335082" cy="43167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868" y="2641444"/>
            <a:ext cx="584183" cy="81912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32" y="3858590"/>
            <a:ext cx="645868" cy="64214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538" y="4635310"/>
            <a:ext cx="402272" cy="536186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4" y="2932210"/>
            <a:ext cx="722394" cy="810506"/>
          </a:xfrm>
          <a:prstGeom prst="rect">
            <a:avLst/>
          </a:prstGeom>
          <a:gradFill>
            <a:gsLst>
              <a:gs pos="65000">
                <a:schemeClr val="accent4">
                  <a:lumMod val="60000"/>
                  <a:lumOff val="4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</a:gradFill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970" y="4644752"/>
            <a:ext cx="665683" cy="481889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812" y="3849840"/>
            <a:ext cx="605644" cy="578888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759" y="4005324"/>
            <a:ext cx="546592" cy="42340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14164" y="868927"/>
            <a:ext cx="288032" cy="248983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kumimoji="1" lang="ja-JP" altLang="en-US" sz="2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2015-04-21T04:29:14Z</dcterms:created>
  <dcterms:modified xsi:type="dcterms:W3CDTF">2015-04-21T04:29:17Z</dcterms:modified>
</cp:coreProperties>
</file>